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0" r:id="rId3"/>
    <p:sldId id="281" r:id="rId4"/>
    <p:sldId id="282" r:id="rId5"/>
    <p:sldId id="283" r:id="rId6"/>
    <p:sldId id="284" r:id="rId7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9" autoAdjust="0"/>
    <p:restoredTop sz="94660"/>
  </p:normalViewPr>
  <p:slideViewPr>
    <p:cSldViewPr snapToGrid="0">
      <p:cViewPr varScale="1">
        <p:scale>
          <a:sx n="60" d="100"/>
          <a:sy n="60" d="100"/>
        </p:scale>
        <p:origin x="9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52357" y="1463039"/>
            <a:ext cx="5275385" cy="158965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625">
                <a:solidFill>
                  <a:schemeClr val="bg1"/>
                </a:solidFill>
                <a:latin typeface="Bauhaus 93" panose="04030905020B02020C02" pitchFamily="82" charset="0"/>
              </a:defRPr>
            </a:lvl1pPr>
          </a:lstStyle>
          <a:p>
            <a:r>
              <a:rPr lang="es-ES" dirty="0" err="1"/>
              <a:t>Proteco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278967" y="3193366"/>
            <a:ext cx="4684542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Presentación de cursos </a:t>
            </a:r>
            <a:r>
              <a:rPr lang="es-ES" dirty="0" err="1"/>
              <a:t>intersemestrales</a:t>
            </a:r>
            <a:r>
              <a:rPr lang="es-ES" dirty="0"/>
              <a:t>.</a:t>
            </a:r>
            <a:endParaRPr lang="es-MX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430508" y="5991226"/>
            <a:ext cx="2948061" cy="365125"/>
          </a:xfrm>
        </p:spPr>
        <p:txBody>
          <a:bodyPr/>
          <a:lstStyle>
            <a:lvl1pPr>
              <a:defRPr sz="1500" b="1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MX" dirty="0"/>
              <a:t>10 de Noviembre de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329" y="211015"/>
            <a:ext cx="6246056" cy="928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44453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02870" y="211015"/>
            <a:ext cx="2186647" cy="365125"/>
          </a:xfrm>
        </p:spPr>
        <p:txBody>
          <a:bodyPr/>
          <a:lstStyle/>
          <a:p>
            <a:r>
              <a:rPr lang="es-MX" dirty="0"/>
              <a:t>Cursos Intersemestrales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12/06/19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256" y="1324610"/>
            <a:ext cx="5317588" cy="1671808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12/06/19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12/06/19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0C54-FA73-46AB-9853-4BF0108293D9}" type="datetimeFigureOut">
              <a:rPr lang="es-MX" smtClean="0"/>
              <a:t>12/06/19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10544" y="1723431"/>
            <a:ext cx="5275385" cy="1192238"/>
          </a:xfrm>
        </p:spPr>
        <p:txBody>
          <a:bodyPr/>
          <a:lstStyle/>
          <a:p>
            <a:r>
              <a:rPr lang="es-MX" sz="7200" b="1" dirty="0">
                <a:latin typeface="SF Pro Display" pitchFamily="2" charset="0"/>
                <a:ea typeface="SF Pro Display" pitchFamily="2" charset="0"/>
              </a:rPr>
              <a:t>iOS Básico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05966" y="5085409"/>
            <a:ext cx="4684542" cy="728370"/>
          </a:xfrm>
        </p:spPr>
        <p:txBody>
          <a:bodyPr>
            <a:normAutofit/>
          </a:bodyPr>
          <a:lstStyle/>
          <a:p>
            <a:r>
              <a:rPr lang="es-MX" sz="3200" dirty="0"/>
              <a:t>Tercer día</a:t>
            </a:r>
          </a:p>
        </p:txBody>
      </p:sp>
      <p:sp>
        <p:nvSpPr>
          <p:cNvPr id="4" name="Subtítulo 2"/>
          <p:cNvSpPr>
            <a:spLocks noGrp="1"/>
          </p:cNvSpPr>
          <p:nvPr/>
        </p:nvSpPr>
        <p:spPr>
          <a:xfrm>
            <a:off x="2405966" y="3165303"/>
            <a:ext cx="4684542" cy="142083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dirty="0"/>
              <a:t>iOS</a:t>
            </a:r>
          </a:p>
          <a:p>
            <a:r>
              <a:rPr lang="es-MX" sz="3200" dirty="0"/>
              <a:t>Xcode 10</a:t>
            </a:r>
          </a:p>
          <a:p>
            <a:r>
              <a:rPr lang="es-MX" sz="3200" dirty="0"/>
              <a:t>UIKit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46578" y="360669"/>
            <a:ext cx="7008403" cy="596265"/>
          </a:xfrm>
        </p:spPr>
        <p:txBody>
          <a:bodyPr>
            <a:normAutofit/>
          </a:bodyPr>
          <a:lstStyle/>
          <a:p>
            <a:pPr algn="r"/>
            <a:r>
              <a:rPr lang="es-MX" altLang="es-ES" dirty="0"/>
              <a:t>Memory is almost full</a:t>
            </a:r>
          </a:p>
        </p:txBody>
      </p:sp>
      <p:sp>
        <p:nvSpPr>
          <p:cNvPr id="5" name="Marcador de posición de contenido 2">
            <a:extLst>
              <a:ext uri="{FF2B5EF4-FFF2-40B4-BE49-F238E27FC236}">
                <a16:creationId xmlns:a16="http://schemas.microsoft.com/office/drawing/2014/main" id="{9E039D28-342C-104B-A805-B1E3E23D7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782" y="1538241"/>
            <a:ext cx="6222436" cy="4959090"/>
          </a:xfrm>
        </p:spPr>
        <p:txBody>
          <a:bodyPr/>
          <a:lstStyle/>
          <a:p>
            <a:r>
              <a:rPr lang="es-ES" altLang="en-US" sz="1600" b="1" dirty="0"/>
              <a:t>iOS vs Android -&gt; Memoria</a:t>
            </a:r>
          </a:p>
          <a:p>
            <a:r>
              <a:rPr lang="en-US" sz="2000" dirty="0"/>
              <a:t>ART vs Dalvik</a:t>
            </a:r>
          </a:p>
          <a:p>
            <a:endParaRPr lang="es-ES" altLang="en-US" sz="1600" b="1" dirty="0"/>
          </a:p>
          <a:p>
            <a:r>
              <a:rPr lang="es-ES" altLang="en-US" sz="1600" dirty="0"/>
              <a:t>	 </a:t>
            </a:r>
            <a:r>
              <a:rPr lang="es-ES" altLang="en-US" sz="1600" b="1" dirty="0"/>
              <a:t>iOS : </a:t>
            </a:r>
            <a:r>
              <a:rPr lang="es-ES" altLang="en-US" sz="1600" dirty="0"/>
              <a:t>Contador de referencias</a:t>
            </a:r>
          </a:p>
          <a:p>
            <a:endParaRPr lang="es-ES" altLang="en-US" sz="1800" dirty="0"/>
          </a:p>
          <a:p>
            <a:endParaRPr lang="es-ES" altLang="en-US" sz="1800" dirty="0"/>
          </a:p>
          <a:p>
            <a:endParaRPr lang="es-ES" altLang="en-US" sz="1800" dirty="0"/>
          </a:p>
          <a:p>
            <a:endParaRPr lang="es-ES" altLang="en-US" sz="1800" dirty="0"/>
          </a:p>
          <a:p>
            <a:endParaRPr lang="es-ES" altLang="en-US" sz="1800" dirty="0"/>
          </a:p>
          <a:p>
            <a:endParaRPr lang="es-ES" altLang="en-US" sz="1800" dirty="0"/>
          </a:p>
          <a:p>
            <a:endParaRPr lang="es-ES" altLang="en-US" sz="1800" dirty="0"/>
          </a:p>
          <a:p>
            <a:endParaRPr lang="es-ES" altLang="en-US" sz="1800" dirty="0"/>
          </a:p>
          <a:p>
            <a:endParaRPr lang="es-ES" altLang="en-US" sz="1800" dirty="0"/>
          </a:p>
          <a:p>
            <a:endParaRPr lang="es-ES" altLang="en-US" sz="1800" dirty="0"/>
          </a:p>
          <a:p>
            <a:endParaRPr lang="es-ES" altLang="en-US" sz="1800" dirty="0"/>
          </a:p>
          <a:p>
            <a:endParaRPr lang="es-ES" altLang="en-US" sz="1800" b="1" dirty="0"/>
          </a:p>
          <a:p>
            <a:endParaRPr lang="es-ES" altLang="en-US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A7984C-39A1-5041-93E3-5CCE0D70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496" y="1538241"/>
            <a:ext cx="1085485" cy="10854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8340D3-CFB5-CD41-B514-1FC427C9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252" y="2894659"/>
            <a:ext cx="4746538" cy="2696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98880" y="461463"/>
            <a:ext cx="7220633" cy="596265"/>
          </a:xfrm>
        </p:spPr>
        <p:txBody>
          <a:bodyPr>
            <a:normAutofit fontScale="90000"/>
          </a:bodyPr>
          <a:lstStyle/>
          <a:p>
            <a:pPr algn="r"/>
            <a:r>
              <a:rPr lang="es-MX" altLang="es-ES" dirty="0"/>
              <a:t>Nace, crece, se reproduce, muere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645921" y="1718484"/>
            <a:ext cx="4935910" cy="4445391"/>
          </a:xfrm>
        </p:spPr>
        <p:txBody>
          <a:bodyPr/>
          <a:lstStyle/>
          <a:p>
            <a:r>
              <a:rPr lang="es-ES" altLang="en-US" sz="2000" dirty="0"/>
              <a:t>El elemento más indispensable en una app iOS (hasta ahora): View </a:t>
            </a:r>
            <a:r>
              <a:rPr lang="es-ES" altLang="en-US" sz="2000" dirty="0" err="1"/>
              <a:t>Controller</a:t>
            </a:r>
            <a:endParaRPr lang="es-ES" altLang="en-US" sz="2000" dirty="0"/>
          </a:p>
          <a:p>
            <a:endParaRPr lang="es-ES" altLang="en-US" dirty="0"/>
          </a:p>
          <a:p>
            <a:r>
              <a:rPr lang="es-ES" altLang="en-US" sz="2000" dirty="0"/>
              <a:t>En cuestión de memoria, un View </a:t>
            </a:r>
            <a:r>
              <a:rPr lang="es-ES" altLang="en-US" sz="2000" dirty="0" err="1"/>
              <a:t>Controller</a:t>
            </a:r>
            <a:r>
              <a:rPr lang="es-ES" altLang="en-US" sz="2000" dirty="0"/>
              <a:t> igual será un objeto y por tanto puede ser destruido o creado</a:t>
            </a:r>
          </a:p>
          <a:p>
            <a:endParaRPr lang="es-ES" altLang="en-US" sz="2000" dirty="0"/>
          </a:p>
          <a:p>
            <a:r>
              <a:rPr lang="es-ES" altLang="en-US" sz="2000" dirty="0"/>
              <a:t>Memoria RAM dispositivos:</a:t>
            </a:r>
          </a:p>
          <a:p>
            <a:r>
              <a:rPr lang="es-ES" altLang="en-US" sz="2000" dirty="0"/>
              <a:t>	- iPhone 5 - 6 : 1GB</a:t>
            </a:r>
          </a:p>
          <a:p>
            <a:r>
              <a:rPr lang="es-ES" altLang="en-US" sz="2000" dirty="0"/>
              <a:t>	- iPhone 6s – 7: 2 – 3 Gb</a:t>
            </a:r>
          </a:p>
          <a:p>
            <a:r>
              <a:rPr lang="es-ES" altLang="en-US" sz="2000" dirty="0"/>
              <a:t>	- iPhone 8 – </a:t>
            </a:r>
            <a:r>
              <a:rPr lang="es-ES" altLang="en-US" sz="2000" dirty="0" err="1"/>
              <a:t>Xs</a:t>
            </a:r>
            <a:r>
              <a:rPr lang="es-ES" altLang="en-US" sz="2000" dirty="0"/>
              <a:t>: 3 - 4 Gb</a:t>
            </a:r>
          </a:p>
          <a:p>
            <a:endParaRPr lang="es-E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00342-7EB3-534A-B597-567108BC3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830" y="2100758"/>
            <a:ext cx="1832500" cy="406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6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45921" y="357505"/>
            <a:ext cx="6773592" cy="596265"/>
          </a:xfrm>
        </p:spPr>
        <p:txBody>
          <a:bodyPr>
            <a:normAutofit fontScale="90000"/>
          </a:bodyPr>
          <a:lstStyle/>
          <a:p>
            <a:pPr algn="r"/>
            <a:r>
              <a:rPr lang="es-MX" altLang="es-ES" dirty="0"/>
              <a:t>Nace, crece, se reproduce, muere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185203" y="1444953"/>
            <a:ext cx="6773593" cy="4580749"/>
          </a:xfrm>
        </p:spPr>
        <p:txBody>
          <a:bodyPr/>
          <a:lstStyle/>
          <a:p>
            <a:r>
              <a:rPr lang="es-ES" altLang="en-US" sz="1600" dirty="0"/>
              <a:t>Un View </a:t>
            </a:r>
            <a:r>
              <a:rPr lang="es-ES" altLang="en-US" sz="1600" dirty="0" err="1"/>
              <a:t>Controller</a:t>
            </a:r>
            <a:r>
              <a:rPr lang="es-ES" altLang="en-US" sz="1600" dirty="0"/>
              <a:t> por el gestor de memoria, tiene un ciclo de vida.</a:t>
            </a:r>
          </a:p>
          <a:p>
            <a:endParaRPr lang="es-ES" alt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9CB83-96FF-BC44-A460-CE2C6CDE3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49" y="1844331"/>
            <a:ext cx="5014338" cy="457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9B2F1-E977-3A46-9766-6BAFE6FB4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Significado</a:t>
            </a:r>
            <a:r>
              <a:rPr lang="en-US" dirty="0"/>
              <a:t> de </a:t>
            </a:r>
            <a:r>
              <a:rPr lang="en-US" dirty="0" err="1"/>
              <a:t>Funciones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AppDelegate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CC9B2-55C0-6A43-98D9-006CE82D5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Delegado</a:t>
            </a:r>
            <a:r>
              <a:rPr lang="en-US" b="1" dirty="0"/>
              <a:t>:</a:t>
            </a:r>
            <a:r>
              <a:rPr lang="en-US" dirty="0"/>
              <a:t> </a:t>
            </a:r>
            <a:r>
              <a:rPr lang="en-US" dirty="0" err="1"/>
              <a:t>En</a:t>
            </a:r>
            <a:r>
              <a:rPr lang="en-US" dirty="0"/>
              <a:t> iOS, un </a:t>
            </a:r>
            <a:r>
              <a:rPr lang="en-US" dirty="0" err="1"/>
              <a:t>delegado</a:t>
            </a:r>
            <a:r>
              <a:rPr lang="en-US" dirty="0"/>
              <a:t> (Delegate) es una </a:t>
            </a:r>
            <a:r>
              <a:rPr lang="en-US" dirty="0" err="1"/>
              <a:t>clase</a:t>
            </a:r>
            <a:r>
              <a:rPr lang="en-US" dirty="0"/>
              <a:t> que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otra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.</a:t>
            </a:r>
          </a:p>
          <a:p>
            <a:r>
              <a:rPr lang="en-US" b="1" dirty="0" err="1"/>
              <a:t>AppDelegate</a:t>
            </a:r>
            <a:r>
              <a:rPr lang="en-US" b="1" dirty="0"/>
              <a:t>:</a:t>
            </a:r>
            <a:r>
              <a:rPr lang="en-US" dirty="0"/>
              <a:t> 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AppDelegate</a:t>
            </a:r>
            <a:r>
              <a:rPr lang="en-US" dirty="0"/>
              <a:t> es un </a:t>
            </a:r>
            <a:r>
              <a:rPr lang="en-US" dirty="0" err="1"/>
              <a:t>lugar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se </a:t>
            </a:r>
            <a:r>
              <a:rPr lang="en-US" dirty="0" err="1"/>
              <a:t>manejan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especiales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UIApplication</a:t>
            </a:r>
            <a:r>
              <a:rPr lang="en-US" dirty="0"/>
              <a:t>.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son </a:t>
            </a:r>
            <a:r>
              <a:rPr lang="en-US" dirty="0" err="1"/>
              <a:t>parte</a:t>
            </a:r>
            <a:r>
              <a:rPr lang="en-US" dirty="0"/>
              <a:t> del </a:t>
            </a:r>
            <a:r>
              <a:rPr lang="en-US" dirty="0" err="1"/>
              <a:t>ciclo</a:t>
            </a:r>
            <a:r>
              <a:rPr lang="en-US" dirty="0"/>
              <a:t> de VIDA de la app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, y se </a:t>
            </a:r>
            <a:r>
              <a:rPr lang="en-US" dirty="0" err="1"/>
              <a:t>representan</a:t>
            </a:r>
            <a:r>
              <a:rPr lang="en-US" dirty="0"/>
              <a:t> con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funciones</a:t>
            </a:r>
            <a:r>
              <a:rPr lang="en-US" dirty="0"/>
              <a:t> que son </a:t>
            </a:r>
            <a:r>
              <a:rPr lang="en-US" dirty="0" err="1"/>
              <a:t>llamadas</a:t>
            </a:r>
            <a:r>
              <a:rPr lang="en-US" dirty="0"/>
              <a:t> por iOS </a:t>
            </a:r>
            <a:r>
              <a:rPr lang="en-US" dirty="0" err="1"/>
              <a:t>automaticamente</a:t>
            </a:r>
            <a:r>
              <a:rPr lang="en-US" dirty="0"/>
              <a:t> dentro de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AppDelagate</a:t>
            </a:r>
            <a:r>
              <a:rPr lang="en-US" dirty="0"/>
              <a:t>.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UIApplication</a:t>
            </a:r>
            <a:r>
              <a:rPr lang="en-US" dirty="0"/>
              <a:t> le "</a:t>
            </a:r>
            <a:r>
              <a:rPr lang="en-US" dirty="0" err="1"/>
              <a:t>delega</a:t>
            </a:r>
            <a:r>
              <a:rPr lang="en-US" dirty="0"/>
              <a:t>" la </a:t>
            </a:r>
            <a:r>
              <a:rPr lang="en-US" dirty="0" err="1"/>
              <a:t>responsabilidad</a:t>
            </a:r>
            <a:r>
              <a:rPr lang="en-US" dirty="0"/>
              <a:t> a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AppDelegate</a:t>
            </a:r>
            <a:r>
              <a:rPr lang="en-US" dirty="0"/>
              <a:t> de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dichas</a:t>
            </a:r>
            <a:r>
              <a:rPr lang="en-US" dirty="0"/>
              <a:t> </a:t>
            </a:r>
            <a:r>
              <a:rPr lang="en-US" dirty="0" err="1"/>
              <a:t>funciones</a:t>
            </a:r>
            <a:r>
              <a:rPr lang="en-US" dirty="0"/>
              <a:t>.</a:t>
            </a:r>
          </a:p>
          <a:p>
            <a:r>
              <a:rPr lang="en-US" b="1" dirty="0"/>
              <a:t>Foreground:</a:t>
            </a:r>
            <a:r>
              <a:rPr lang="en-US" dirty="0"/>
              <a:t> Primer </a:t>
            </a:r>
            <a:r>
              <a:rPr lang="en-US" dirty="0" err="1"/>
              <a:t>plano</a:t>
            </a:r>
            <a:r>
              <a:rPr lang="en-US" dirty="0"/>
              <a:t>, Estado </a:t>
            </a:r>
            <a:r>
              <a:rPr lang="en-US" dirty="0" err="1"/>
              <a:t>Activo</a:t>
            </a:r>
            <a:r>
              <a:rPr lang="en-US" dirty="0"/>
              <a:t>.</a:t>
            </a:r>
          </a:p>
          <a:p>
            <a:r>
              <a:rPr lang="en-US" b="1" dirty="0"/>
              <a:t>Background:</a:t>
            </a:r>
            <a:r>
              <a:rPr lang="en-US" dirty="0"/>
              <a:t> </a:t>
            </a:r>
            <a:r>
              <a:rPr lang="en-US" dirty="0" err="1"/>
              <a:t>Fondo</a:t>
            </a:r>
            <a:r>
              <a:rPr lang="en-US" dirty="0"/>
              <a:t>, Estado </a:t>
            </a:r>
            <a:r>
              <a:rPr lang="en-US" dirty="0" err="1"/>
              <a:t>Oculto</a:t>
            </a:r>
            <a:r>
              <a:rPr lang="en-US" dirty="0"/>
              <a:t>.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99626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D597-38D2-634B-9A2E-474D4413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4D8E-C0A8-1942-9838-20EE71903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err="1"/>
              <a:t>viewDidLoad</a:t>
            </a:r>
            <a:r>
              <a:rPr lang="en-US" dirty="0"/>
              <a:t>()    </a:t>
            </a:r>
          </a:p>
          <a:p>
            <a:r>
              <a:rPr lang="en-US" dirty="0" err="1"/>
              <a:t>loadView</a:t>
            </a:r>
            <a:r>
              <a:rPr lang="en-US" dirty="0"/>
              <a:t>()    </a:t>
            </a:r>
          </a:p>
          <a:p>
            <a:r>
              <a:rPr lang="en-US" dirty="0" err="1"/>
              <a:t>viewWillAppear</a:t>
            </a:r>
            <a:r>
              <a:rPr lang="en-US" dirty="0"/>
              <a:t>(_ animated: Bool)    </a:t>
            </a:r>
          </a:p>
          <a:p>
            <a:r>
              <a:rPr lang="en-US" dirty="0" err="1"/>
              <a:t>viewDidAppear</a:t>
            </a:r>
            <a:r>
              <a:rPr lang="en-US" dirty="0"/>
              <a:t>(_ animated: Bool)    </a:t>
            </a:r>
          </a:p>
          <a:p>
            <a:r>
              <a:rPr lang="en-US" dirty="0" err="1"/>
              <a:t>viewWillDisappear</a:t>
            </a:r>
            <a:r>
              <a:rPr lang="en-US" dirty="0"/>
              <a:t>(_ animated: Bool)     </a:t>
            </a:r>
          </a:p>
          <a:p>
            <a:r>
              <a:rPr lang="en-US" dirty="0" err="1"/>
              <a:t>viewDidDisappear</a:t>
            </a:r>
            <a:r>
              <a:rPr lang="en-US" dirty="0"/>
              <a:t>(_ animated: Bool)</a:t>
            </a:r>
          </a:p>
          <a:p>
            <a:r>
              <a:rPr lang="en-US" dirty="0" err="1"/>
              <a:t>didReceiveMemoryWarning</a:t>
            </a:r>
            <a:r>
              <a:rPr lang="en-US" dirty="0"/>
              <a:t>()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438741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inters2017</Template>
  <TotalTime>2363</TotalTime>
  <Words>99</Words>
  <Application>Microsoft Macintosh PowerPoint</Application>
  <PresentationFormat>On-screen Show (4:3)</PresentationFormat>
  <Paragraphs>45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Bauhaus 93</vt:lpstr>
      <vt:lpstr>Calibri</vt:lpstr>
      <vt:lpstr>Calibri Light</vt:lpstr>
      <vt:lpstr>Century Gothic</vt:lpstr>
      <vt:lpstr>SF Pro Display</vt:lpstr>
      <vt:lpstr>Tema de Office</vt:lpstr>
      <vt:lpstr>iOS Básico</vt:lpstr>
      <vt:lpstr>Memory is almost full</vt:lpstr>
      <vt:lpstr>Nace, crece, se reproduce, muere</vt:lpstr>
      <vt:lpstr>Nace, crece, se reproduce, muere</vt:lpstr>
      <vt:lpstr>Significado de Funciones de la Clase AppDelegate</vt:lpstr>
      <vt:lpstr>Funciones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Proteco</dc:title>
  <dc:creator>SSnake Snak</dc:creator>
  <cp:lastModifiedBy>SAMUEL ARTURO GARRIDO SANCHEZ</cp:lastModifiedBy>
  <cp:revision>48</cp:revision>
  <cp:lastPrinted>2019-06-09T20:27:55Z</cp:lastPrinted>
  <dcterms:created xsi:type="dcterms:W3CDTF">2016-11-11T20:42:00Z</dcterms:created>
  <dcterms:modified xsi:type="dcterms:W3CDTF">2019-06-12T22:25:28Z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3082-10.2.0.5820</vt:lpwstr>
  </property>
</Properties>
</file>